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"/>
  </p:notesMasterIdLst>
  <p:sldIdLst>
    <p:sldId id="256" r:id="rId2"/>
  </p:sldIdLst>
  <p:sldSz cx="21383625" cy="30275213"/>
  <p:notesSz cx="6858000" cy="9144000"/>
  <p:embeddedFontLst>
    <p:embeddedFont>
      <p:font typeface="Calibri Light" panose="020F0302020204030204" pitchFamily="34" charset="0"/>
      <p:regular r:id="rId4"/>
      <p:italic r:id="rId5"/>
    </p:embeddedFont>
    <p:embeddedFont>
      <p:font typeface="Ubuntu" panose="020B0504030602030204" pitchFamily="34" charset="0"/>
      <p:regular r:id="rId6"/>
      <p:bold r:id="rId7"/>
      <p:italic r:id="rId8"/>
      <p:bold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4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5204" autoAdjust="0"/>
  </p:normalViewPr>
  <p:slideViewPr>
    <p:cSldViewPr snapToGrid="0">
      <p:cViewPr varScale="1">
        <p:scale>
          <a:sx n="26" d="100"/>
          <a:sy n="26" d="100"/>
        </p:scale>
        <p:origin x="2976" y="120"/>
      </p:cViewPr>
      <p:guideLst>
        <p:guide orient="horz" pos="9534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customXml" Target="../customXml/item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viewProps" Target="viewProps.xml"/><Relationship Id="rId10" Type="http://schemas.openxmlformats.org/officeDocument/2006/relationships/font" Target="fonts/font7.fntdata"/><Relationship Id="rId19" Type="http://schemas.openxmlformats.org/officeDocument/2006/relationships/customXml" Target="../customXml/item2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69323-243F-42B0-91C5-0AD1ECF47D01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E4F398-F8F5-4868-BE6B-81C66B95410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3567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1pPr>
    <a:lvl2pPr marL="1293942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2pPr>
    <a:lvl3pPr marL="2587885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3pPr>
    <a:lvl4pPr marL="3881824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4pPr>
    <a:lvl5pPr marL="5175770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5pPr>
    <a:lvl6pPr marL="6469709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6pPr>
    <a:lvl7pPr marL="7763652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7pPr>
    <a:lvl8pPr marL="9057594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8pPr>
    <a:lvl9pPr marL="10351536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 smtClean="0"/>
              <a:t>The fonts are embedded in the PPT slide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You can change the font sizes</a:t>
            </a:r>
            <a:r>
              <a:rPr lang="en-US" baseline="0" dirty="0" smtClean="0"/>
              <a:t> to get a desirable fit </a:t>
            </a:r>
          </a:p>
          <a:p>
            <a:pPr marL="228600" marR="0" lvl="0" indent="-228600" algn="l" defTabSz="25878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 smtClean="0"/>
              <a:t>The smallest font size used should be 26 for main</a:t>
            </a:r>
            <a:r>
              <a:rPr lang="en-US" baseline="0" dirty="0" smtClean="0"/>
              <a:t> content, 22 for captions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To change the photo, right click &gt; Change Picture…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 smtClean="0"/>
              <a:t>When adding more photos, duplicate the current photo to achieve a consistent style</a:t>
            </a:r>
          </a:p>
          <a:p>
            <a:pPr marL="228600" indent="-228600">
              <a:buFont typeface="+mj-lt"/>
              <a:buAutoNum type="arabicPeriod"/>
            </a:pP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E4F398-F8F5-4868-BE6B-81C66B954108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01204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7170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9333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8229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4942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6296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4211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68717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3132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96831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08223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369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30620-8B39-4499-A3A2-AF427CE3BB1F}" type="datetimeFigureOut">
              <a:rPr lang="en-SG" smtClean="0"/>
              <a:t>4/3/2020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18239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5157" y="3684477"/>
            <a:ext cx="13423822" cy="1659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Ubuntu" panose="020B0504030602030204" pitchFamily="34" charset="0"/>
              </a:rPr>
              <a:t>The Project Title</a:t>
            </a:r>
            <a:endParaRPr lang="en-SG" sz="10000" b="1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1064241" y="7440436"/>
            <a:ext cx="19255142" cy="21756672"/>
          </a:xfrm>
          <a:prstGeom prst="round2DiagRect">
            <a:avLst>
              <a:gd name="adj1" fmla="val 511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4412"/>
          </a:p>
        </p:txBody>
      </p:sp>
      <p:sp>
        <p:nvSpPr>
          <p:cNvPr id="7" name="TextBox 6"/>
          <p:cNvSpPr txBox="1"/>
          <p:nvPr/>
        </p:nvSpPr>
        <p:spPr>
          <a:xfrm>
            <a:off x="835152" y="5512716"/>
            <a:ext cx="138217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Ubuntu" panose="020B0504030602030204" pitchFamily="34" charset="0"/>
              </a:rPr>
              <a:t>Short Project Description</a:t>
            </a:r>
            <a:endParaRPr lang="en-SG" sz="60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24342" y="8385665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Project Description &amp; Benefits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24342" y="9339204"/>
            <a:ext cx="885382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Lorem ipsum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sit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amet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consectetur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adipiscing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do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eiusmod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incididunt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labore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et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aliqua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morbi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tincidunt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augue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interdum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euismod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massa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</a:p>
          <a:p>
            <a:pPr algn="just"/>
            <a:endParaRPr lang="en-SG" sz="31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eros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donec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ac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odio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orci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dapibus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ultrices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Commodo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nulla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facilisi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nullam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vehicula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Urna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condimentum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mattis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id.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Sodales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integer vitae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justo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eget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fermentum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</a:t>
            </a:r>
            <a:endParaRPr lang="en-SG" sz="3100" b="1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31075" y="9339201"/>
            <a:ext cx="8016214" cy="5346832"/>
          </a:xfrm>
          <a:prstGeom prst="round2Diag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24342" y="15411598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Solution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24346" y="16365131"/>
            <a:ext cx="17522940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Lorem ipsum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sit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amet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consectetur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adipiscing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do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eiusmod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incididunt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labore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et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aliqua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morbi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tincidunt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augue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interdum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euismod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massa</a:t>
            </a:r>
            <a:r>
              <a:rPr lang="en-SG" sz="3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Lorem ipsum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sit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amet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consectetur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adipiscing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do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eiusmod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incididunt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labore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et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aliqua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morbi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tincidunt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augue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interdum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euismod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massa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</a:p>
          <a:p>
            <a:pPr algn="just"/>
            <a:endParaRPr lang="en-SG" sz="31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eros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donec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ac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odio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orci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dapibus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ultrices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Commodo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nulla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facilisi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nullam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vehicula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Urna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condimentum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mattis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id.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Sodales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integer vitae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justo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eget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fermentum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</a:t>
            </a:r>
            <a:endParaRPr lang="en-SG" sz="3100" b="1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pPr algn="just"/>
            <a:endParaRPr lang="en-SG" sz="31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1231075" y="13981920"/>
            <a:ext cx="7224771" cy="69637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dirty="0" smtClean="0">
                <a:latin typeface="Ubuntu" panose="020B0504030602030204" pitchFamily="34" charset="0"/>
              </a:rPr>
              <a:t>  Caption</a:t>
            </a:r>
            <a:endParaRPr lang="en-SG" sz="2200" dirty="0">
              <a:latin typeface="Ubuntu" panose="020B0504030602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24339" y="22051109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Industry Partner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38825" y="23004637"/>
            <a:ext cx="139084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Lorem ipsum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sit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amet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consectetur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adipiscing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do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eiusmod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incididunt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labore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et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aliqua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morbi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tincidunt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augue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interdum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euismod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massa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633" y="23218251"/>
            <a:ext cx="3050757" cy="2266275"/>
          </a:xfrm>
          <a:prstGeom prst="rect">
            <a:avLst/>
          </a:prstGeom>
        </p:spPr>
      </p:pic>
      <p:sp>
        <p:nvSpPr>
          <p:cNvPr id="3" name="Round Diagonal Corner Rectangle 2"/>
          <p:cNvSpPr/>
          <p:nvPr/>
        </p:nvSpPr>
        <p:spPr>
          <a:xfrm>
            <a:off x="1989627" y="26529674"/>
            <a:ext cx="18329756" cy="1920273"/>
          </a:xfrm>
          <a:prstGeom prst="round2Diag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bg1">
                  <a:shade val="100000"/>
                  <a:satMod val="115000"/>
                  <a:alpha val="0"/>
                  <a:lumMod val="10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2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Project </a:t>
            </a:r>
            <a:r>
              <a:rPr lang="en-SG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Members</a:t>
            </a:r>
          </a:p>
          <a:p>
            <a:r>
              <a:rPr lang="en-US" sz="2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Jimmy </a:t>
            </a: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Goh</a:t>
            </a:r>
          </a:p>
          <a:p>
            <a:r>
              <a:rPr lang="en-US" sz="2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Azhar </a:t>
            </a: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Kamar</a:t>
            </a:r>
            <a:endParaRPr lang="en-SG" sz="26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47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5CCB6939C6E14EBAB111EFBC07997B" ma:contentTypeVersion="8" ma:contentTypeDescription="Create a new document." ma:contentTypeScope="" ma:versionID="ad32761338c5f7a45d71d9e136a7be40">
  <xsd:schema xmlns:xsd="http://www.w3.org/2001/XMLSchema" xmlns:xs="http://www.w3.org/2001/XMLSchema" xmlns:p="http://schemas.microsoft.com/office/2006/metadata/properties" xmlns:ns2="955bf21b-9ed3-4e3a-ad2d-db4089e32ccc" targetNamespace="http://schemas.microsoft.com/office/2006/metadata/properties" ma:root="true" ma:fieldsID="1a25c4aff740c136b1871bcfc5600ce1" ns2:_="">
    <xsd:import namespace="955bf21b-9ed3-4e3a-ad2d-db4089e32c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5bf21b-9ed3-4e3a-ad2d-db4089e32c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53E5B44-1096-4F4D-B762-F463B28A2B34}"/>
</file>

<file path=customXml/itemProps2.xml><?xml version="1.0" encoding="utf-8"?>
<ds:datastoreItem xmlns:ds="http://schemas.openxmlformats.org/officeDocument/2006/customXml" ds:itemID="{027B4817-0130-4279-AE48-F09E03BD0467}"/>
</file>

<file path=customXml/itemProps3.xml><?xml version="1.0" encoding="utf-8"?>
<ds:datastoreItem xmlns:ds="http://schemas.openxmlformats.org/officeDocument/2006/customXml" ds:itemID="{75E31D42-B373-4D74-ACD3-26557D32803B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</TotalTime>
  <Words>282</Words>
  <Application>Microsoft Office PowerPoint</Application>
  <PresentationFormat>Custom</PresentationFormat>
  <Paragraphs>22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 Light</vt:lpstr>
      <vt:lpstr>Ubuntu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Azhar Kamar</dc:creator>
  <cp:lastModifiedBy>Azhar Kamar</cp:lastModifiedBy>
  <cp:revision>29</cp:revision>
  <dcterms:created xsi:type="dcterms:W3CDTF">2020-03-02T07:22:17Z</dcterms:created>
  <dcterms:modified xsi:type="dcterms:W3CDTF">2020-03-04T03:24:52Z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0x010100BA5CCB6939C6E14EBAB111EFBC07997B</vt:lpwstr>
  </property>
</Properties>
</file>

<file path=docProps/thumbnail.jpeg>
</file>